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notesMasterIdLst>
    <p:notesMasterId r:id="rId6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64480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Dominando R y RStudio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Una introducción esencial para estudiantes y profesionales al mundo del análisis de datos.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78606"/>
            <a:ext cx="61977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¿Qué son R y RStudio?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3161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Un lenguaje de programación potente, ideal para: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36149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Estadística avanzada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80369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Análisis de datos complejos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24589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Creación de gráficos dinámicos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343161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RStudio: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Tu entorno de trabajo integrado.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436149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Facilita la interacción con 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480369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Organiza tu flujo de trabajo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524589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Optimiza la productividad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3351"/>
            <a:ext cx="92119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Explorando el Entorno de RStudio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95920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565440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5" name="Shape 3"/>
          <p:cNvSpPr/>
          <p:nvPr/>
        </p:nvSpPr>
        <p:spPr>
          <a:xfrm>
            <a:off x="3657540" y="225575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1614" y="2425898"/>
            <a:ext cx="272177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3162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Editor de Código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3653314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Escribe y guarda tus scripts.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548" y="2595920"/>
            <a:ext cx="6408063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</p:spPr>
      </p:sp>
      <p:sp>
        <p:nvSpPr>
          <p:cNvPr id="10" name="Shape 7"/>
          <p:cNvSpPr/>
          <p:nvPr/>
        </p:nvSpPr>
        <p:spPr>
          <a:xfrm>
            <a:off x="7428548" y="2565440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1" name="Shape 8"/>
          <p:cNvSpPr/>
          <p:nvPr/>
        </p:nvSpPr>
        <p:spPr>
          <a:xfrm>
            <a:off x="10292298" y="225575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371" y="2425898"/>
            <a:ext cx="272177" cy="34016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85842" y="3162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Consola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7685842" y="3653314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Ejecuta comandos directamente.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793790" y="4840486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</p:spPr>
      </p:sp>
      <p:sp>
        <p:nvSpPr>
          <p:cNvPr id="16" name="Shape 12"/>
          <p:cNvSpPr/>
          <p:nvPr/>
        </p:nvSpPr>
        <p:spPr>
          <a:xfrm>
            <a:off x="793790" y="4810006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7" name="Shape 13"/>
          <p:cNvSpPr/>
          <p:nvPr/>
        </p:nvSpPr>
        <p:spPr>
          <a:xfrm>
            <a:off x="3657540" y="450032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614" y="4670465"/>
            <a:ext cx="272177" cy="340162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051084" y="54074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Entorno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1051084" y="5897880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Visualiza tus objetos y datos.</a:t>
            </a:r>
            <a:endParaRPr lang="en-US" sz="1750" dirty="0"/>
          </a:p>
        </p:txBody>
      </p:sp>
      <p:sp>
        <p:nvSpPr>
          <p:cNvPr id="21" name="Shape 16"/>
          <p:cNvSpPr/>
          <p:nvPr/>
        </p:nvSpPr>
        <p:spPr>
          <a:xfrm>
            <a:off x="7428548" y="4840486"/>
            <a:ext cx="6408063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</p:spPr>
      </p:sp>
      <p:sp>
        <p:nvSpPr>
          <p:cNvPr id="22" name="Shape 17"/>
          <p:cNvSpPr/>
          <p:nvPr/>
        </p:nvSpPr>
        <p:spPr>
          <a:xfrm>
            <a:off x="7428548" y="4810006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23" name="Shape 18"/>
          <p:cNvSpPr/>
          <p:nvPr/>
        </p:nvSpPr>
        <p:spPr>
          <a:xfrm>
            <a:off x="10292298" y="450032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pic>
        <p:nvPicPr>
          <p:cNvPr id="2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6371" y="4670465"/>
            <a:ext cx="272177" cy="340162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685842" y="5407462"/>
            <a:ext cx="42024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Gráficos / Archivos / Paquetes</a:t>
            </a:r>
            <a:endParaRPr lang="en-US" sz="2200" dirty="0"/>
          </a:p>
        </p:txBody>
      </p:sp>
      <p:sp>
        <p:nvSpPr>
          <p:cNvPr id="26" name="Text 20"/>
          <p:cNvSpPr/>
          <p:nvPr/>
        </p:nvSpPr>
        <p:spPr>
          <a:xfrm>
            <a:off x="7685842" y="5897880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Gestiona salidas, proyectos y librerías.</a:t>
            </a:r>
            <a:endParaRPr lang="en-US" sz="1750" dirty="0"/>
          </a:p>
        </p:txBody>
      </p:sp>
      <p:sp>
        <p:nvSpPr>
          <p:cNvPr id="27" name="Text 21"/>
          <p:cNvSpPr/>
          <p:nvPr/>
        </p:nvSpPr>
        <p:spPr>
          <a:xfrm>
            <a:off x="793790" y="67732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Cada panel tiene una función específica para una experiencia de análisis completa.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3550"/>
            <a:ext cx="74205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Primeros Pasos en RStudio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86119"/>
            <a:ext cx="6407944" cy="1143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1933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Instala R y RStudio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3683794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Ambos son necesarios para empezar.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548" y="1945958"/>
            <a:ext cx="6408063" cy="11430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655362" y="2853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Escribe Comandos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655362" y="3343632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Directo en la consola o en un script.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840486"/>
            <a:ext cx="6407944" cy="11430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0604" y="57477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Instala Paquetes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20604" y="6238161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Añade funcionalidades con librerías extras.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548" y="4500324"/>
            <a:ext cx="6408063" cy="11430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655362" y="54075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Importa Datos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655362" y="5897999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o desde archivos (CSV, Excel).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793790" y="70830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¡Listo para iniciar tu viaje en el análisis de datos con R y RStudio!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¡Explora y experimenta!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Slide 1</vt:lpstr>
      <vt:lpstr>Slide 2</vt:lpstr>
      <vt:lpstr>Slide 3</vt:lpstr>
      <vt:lpstr>Slide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2025-08-29T04:57:19Z</dcterms:created>
  <dcterms:modified xsi:type="dcterms:W3CDTF">2025-08-29T04:57:19Z</dcterms:modified>
</cp:coreProperties>
</file>